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</p:sldIdLst>
  <p:sldSz cx="9601200" cy="128016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EE3F4"/>
    <a:srgbClr val="E0F8E3"/>
    <a:srgbClr val="D6F6DA"/>
    <a:srgbClr val="2545CD"/>
    <a:srgbClr val="1F08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50" d="100"/>
          <a:sy n="50" d="100"/>
        </p:scale>
        <p:origin x="-2342" y="235"/>
      </p:cViewPr>
      <p:guideLst>
        <p:guide orient="horz" pos="4032"/>
        <p:guide pos="30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BE1C5-3D31-431E-A725-AA31AFFFF27C}" type="datetimeFigureOut">
              <a:rPr lang="el-GR" smtClean="0"/>
              <a:t>6/5/2026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9FD64-CDD4-40EA-B017-97757262107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62209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BE1C5-3D31-431E-A725-AA31AFFFF27C}" type="datetimeFigureOut">
              <a:rPr lang="el-GR" smtClean="0"/>
              <a:t>6/5/2026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9FD64-CDD4-40EA-B017-97757262107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17207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BE1C5-3D31-431E-A725-AA31AFFFF27C}" type="datetimeFigureOut">
              <a:rPr lang="el-GR" smtClean="0"/>
              <a:t>6/5/2026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9FD64-CDD4-40EA-B017-97757262107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36228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BE1C5-3D31-431E-A725-AA31AFFFF27C}" type="datetimeFigureOut">
              <a:rPr lang="el-GR" smtClean="0"/>
              <a:t>6/5/2026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9FD64-CDD4-40EA-B017-97757262107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394246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>
                    <a:tint val="82000"/>
                  </a:schemeClr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82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82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BE1C5-3D31-431E-A725-AA31AFFFF27C}" type="datetimeFigureOut">
              <a:rPr lang="el-GR" smtClean="0"/>
              <a:t>6/5/2026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9FD64-CDD4-40EA-B017-97757262107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76377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BE1C5-3D31-431E-A725-AA31AFFFF27C}" type="datetimeFigureOut">
              <a:rPr lang="el-GR" smtClean="0"/>
              <a:t>6/5/2026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9FD64-CDD4-40EA-B017-97757262107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32575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BE1C5-3D31-431E-A725-AA31AFFFF27C}" type="datetimeFigureOut">
              <a:rPr lang="el-GR" smtClean="0"/>
              <a:t>6/5/2026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9FD64-CDD4-40EA-B017-97757262107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92477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BE1C5-3D31-431E-A725-AA31AFFFF27C}" type="datetimeFigureOut">
              <a:rPr lang="el-GR" smtClean="0"/>
              <a:t>6/5/2026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9FD64-CDD4-40EA-B017-97757262107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36678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BE1C5-3D31-431E-A725-AA31AFFFF27C}" type="datetimeFigureOut">
              <a:rPr lang="el-GR" smtClean="0"/>
              <a:t>6/5/2026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9FD64-CDD4-40EA-B017-97757262107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099946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BE1C5-3D31-431E-A725-AA31AFFFF27C}" type="datetimeFigureOut">
              <a:rPr lang="el-GR" smtClean="0"/>
              <a:t>6/5/2026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9FD64-CDD4-40EA-B017-97757262107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390686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BE1C5-3D31-431E-A725-AA31AFFFF27C}" type="datetimeFigureOut">
              <a:rPr lang="el-GR" smtClean="0"/>
              <a:t>6/5/2026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9FD64-CDD4-40EA-B017-97757262107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23067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1DBE1C5-3D31-431E-A725-AA31AFFFF27C}" type="datetimeFigureOut">
              <a:rPr lang="el-GR" smtClean="0"/>
              <a:t>6/5/2026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EA9FD64-CDD4-40EA-B017-97757262107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53067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hyperlink" Target="https://msc.food.ihu.gr/" TargetMode="External"/><Relationship Id="rId7" Type="http://schemas.openxmlformats.org/officeDocument/2006/relationships/image" Target="../media/image4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microsoft.com/office/2007/relationships/hdphoto" Target="../media/hdphoto1.wdp"/><Relationship Id="rId4" Type="http://schemas.openxmlformats.org/officeDocument/2006/relationships/image" Target="../media/image2.png"/><Relationship Id="rId9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9000">
              <a:schemeClr val="bg1"/>
            </a:gs>
            <a:gs pos="55000">
              <a:srgbClr val="D6F6DA"/>
            </a:gs>
            <a:gs pos="75000">
              <a:srgbClr val="E0F8E3"/>
            </a:gs>
            <a:gs pos="100000">
              <a:srgbClr val="BEE3F4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Εικόνα 9">
            <a:extLst>
              <a:ext uri="{FF2B5EF4-FFF2-40B4-BE49-F238E27FC236}">
                <a16:creationId xmlns:a16="http://schemas.microsoft.com/office/drawing/2014/main" xmlns="" id="{E652BD16-D645-D6E3-8D9D-6436E2AED71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763"/>
          <a:stretch>
            <a:fillRect/>
          </a:stretch>
        </p:blipFill>
        <p:spPr bwMode="auto">
          <a:xfrm>
            <a:off x="7813313" y="338766"/>
            <a:ext cx="1326159" cy="109901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5941CC5C-7A72-AFA0-C519-0F3145B776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4910" y="3688828"/>
            <a:ext cx="6841128" cy="2422204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el-GR" b="1" dirty="0">
                <a:solidFill>
                  <a:schemeClr val="accent3">
                    <a:lumMod val="75000"/>
                  </a:schemeClr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Έναρξη Υποβολής Αιτήσεων Εισαγωγής του νέου ΠΜΣ του Τμήματος  με τίτλο</a:t>
            </a:r>
          </a:p>
          <a:p>
            <a:pPr marL="0" indent="0" algn="ctr">
              <a:buNone/>
            </a:pPr>
            <a:r>
              <a:rPr lang="el-GR" b="1" dirty="0">
                <a:solidFill>
                  <a:schemeClr val="accent3">
                    <a:lumMod val="75000"/>
                  </a:schemeClr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"</a:t>
            </a:r>
            <a:r>
              <a:rPr lang="el-GR" b="1" i="1" dirty="0">
                <a:solidFill>
                  <a:schemeClr val="accent3">
                    <a:lumMod val="75000"/>
                  </a:schemeClr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Ποιότητα, Παραγωγή και Διοίκηση στη Βιομηχανία Τροφίμων"</a:t>
            </a:r>
            <a:r>
              <a:rPr lang="el-GR" b="1" dirty="0">
                <a:solidFill>
                  <a:schemeClr val="accent3">
                    <a:lumMod val="75000"/>
                  </a:schemeClr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</a:p>
          <a:p>
            <a:pPr marL="0" indent="0" algn="ctr">
              <a:buNone/>
            </a:pPr>
            <a:r>
              <a:rPr lang="el-GR" b="1" dirty="0">
                <a:solidFill>
                  <a:schemeClr val="accent3">
                    <a:lumMod val="75000"/>
                  </a:schemeClr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για το ακαδημαϊκό έτος  </a:t>
            </a:r>
            <a:r>
              <a:rPr lang="el-GR" b="1" dirty="0" smtClean="0">
                <a:solidFill>
                  <a:schemeClr val="accent3">
                    <a:lumMod val="75000"/>
                  </a:schemeClr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2026-2027</a:t>
            </a:r>
            <a:endParaRPr lang="el-GR" b="1" dirty="0">
              <a:solidFill>
                <a:schemeClr val="accent3">
                  <a:lumMod val="75000"/>
                </a:schemeClr>
              </a:solidFill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l-GR" sz="1700" b="1" dirty="0">
              <a:solidFill>
                <a:schemeClr val="accent3">
                  <a:lumMod val="75000"/>
                </a:schemeClr>
              </a:solidFill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l-GR" b="1" dirty="0">
              <a:solidFill>
                <a:schemeClr val="accent3"/>
              </a:solidFill>
            </a:endParaRPr>
          </a:p>
        </p:txBody>
      </p:sp>
      <p:pic>
        <p:nvPicPr>
          <p:cNvPr id="2" name="Εικόνα 1">
            <a:extLst>
              <a:ext uri="{FF2B5EF4-FFF2-40B4-BE49-F238E27FC236}">
                <a16:creationId xmlns:a16="http://schemas.microsoft.com/office/drawing/2014/main" xmlns="" id="{F481E33A-CE3F-084B-466E-98918248263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452" r="14527"/>
          <a:stretch>
            <a:fillRect/>
          </a:stretch>
        </p:blipFill>
        <p:spPr bwMode="auto">
          <a:xfrm>
            <a:off x="2105599" y="397988"/>
            <a:ext cx="4859081" cy="1665428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00AFA718-B4D4-CB29-AC10-B4BF28AD8BEB}"/>
              </a:ext>
            </a:extLst>
          </p:cNvPr>
          <p:cNvSpPr txBox="1"/>
          <p:nvPr/>
        </p:nvSpPr>
        <p:spPr>
          <a:xfrm>
            <a:off x="3749838" y="7970801"/>
            <a:ext cx="426764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2800" i="1" dirty="0">
                <a:latin typeface="Aptos" panose="020B0004020202020204" pitchFamily="34" charset="0"/>
                <a:hlinkClick r:id="rId3" tooltip="https://msc.food.ihu.gr/"/>
              </a:rPr>
              <a:t>https://msc.food.ihu.gr/</a:t>
            </a:r>
            <a:endParaRPr lang="el-GR" sz="2800" i="1" dirty="0"/>
          </a:p>
        </p:txBody>
      </p:sp>
      <p:pic>
        <p:nvPicPr>
          <p:cNvPr id="5" name="Εικόνα 4" descr="Εικόνα που περιέχει κείμενο, γραμματοσειρά, καρτούν, στιγμιότυπο οθόνης&#10;&#10;Το περιεχόμενο που δημιουργείται από AI ενδέχεται να είναι εσφαλμένο.">
            <a:extLst>
              <a:ext uri="{FF2B5EF4-FFF2-40B4-BE49-F238E27FC236}">
                <a16:creationId xmlns:a16="http://schemas.microsoft.com/office/drawing/2014/main" xmlns="" id="{FFA11B89-6897-E2DD-31DF-762B9FB655C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alphaModFix/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artisticPlasticWrap smoothness="0"/>
                    </a14:imgEffect>
                    <a14:imgEffect>
                      <a14:colorTemperature colorTemp="8800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4618" y="1843685"/>
            <a:ext cx="1688019" cy="1688019"/>
          </a:xfrm>
          <a:prstGeom prst="rect">
            <a:avLst/>
          </a:prstGeom>
          <a:noFill/>
          <a:effectLst>
            <a:outerShdw blurRad="50800" dist="50800" dir="5400000" sx="52000" sy="52000" algn="ctr" rotWithShape="0">
              <a:srgbClr val="000000">
                <a:alpha val="43137"/>
              </a:srgbClr>
            </a:outerShdw>
            <a:softEdge rad="0"/>
          </a:effectLst>
        </p:spPr>
      </p:pic>
      <p:pic>
        <p:nvPicPr>
          <p:cNvPr id="7" name="Εικόνα 6" descr="Εικόνα που περιέχει κείμενο, λογότυπο, γραμματοσειρά, κύκλος&#10;&#10;Το περιεχόμενο που δημιουργείται από AI ενδέχεται να είναι εσφαλμένο.">
            <a:extLst>
              <a:ext uri="{FF2B5EF4-FFF2-40B4-BE49-F238E27FC236}">
                <a16:creationId xmlns:a16="http://schemas.microsoft.com/office/drawing/2014/main" xmlns="" id="{6BD080B6-4B1A-CD3C-AABA-D3FD7C02F322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196" y="1946470"/>
            <a:ext cx="1322759" cy="1322759"/>
          </a:xfrm>
          <a:prstGeom prst="rect">
            <a:avLst/>
          </a:prstGeom>
        </p:spPr>
      </p:pic>
      <p:pic>
        <p:nvPicPr>
          <p:cNvPr id="9" name="Θέση περιεχομένου 4" descr="Εικόνα που περιέχει φαγητό, σνακ&#10;&#10;Το περιεχόμενο που δημιουργείται από τεχνολογία AI ενδέχεται να είναι εσφαλμένο.">
            <a:extLst>
              <a:ext uri="{FF2B5EF4-FFF2-40B4-BE49-F238E27FC236}">
                <a16:creationId xmlns:a16="http://schemas.microsoft.com/office/drawing/2014/main" xmlns="" id="{76EC61AB-88D2-EDE8-B7FC-10793EC5EE5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7332" y="9792111"/>
            <a:ext cx="3619805" cy="2054638"/>
          </a:xfrm>
          <a:prstGeom prst="rect">
            <a:avLst/>
          </a:prstGeom>
        </p:spPr>
      </p:pic>
      <p:pic>
        <p:nvPicPr>
          <p:cNvPr id="2050" name="Picture 2">
            <a:extLst>
              <a:ext uri="{FF2B5EF4-FFF2-40B4-BE49-F238E27FC236}">
                <a16:creationId xmlns:a16="http://schemas.microsoft.com/office/drawing/2014/main" xmlns="" id="{8AD62C3D-1D6C-0C9E-BB2F-6CE594CE0C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3608" y="8798245"/>
            <a:ext cx="6143627" cy="2174774"/>
          </a:xfrm>
          <a:prstGeom prst="rect">
            <a:avLst/>
          </a:prstGeom>
          <a:pattFill prst="pct70">
            <a:fgClr>
              <a:srgbClr val="92D050"/>
            </a:fgClr>
            <a:bgClr>
              <a:schemeClr val="bg1"/>
            </a:bgClr>
          </a:pattFill>
        </p:spPr>
      </p:pic>
      <p:pic>
        <p:nvPicPr>
          <p:cNvPr id="8" name="Εικόνα 7" descr="Εικόνα που περιέχει εσωτερικός χώρος, ρουχισμός, βιομηχανία, κτίριο&#10;&#10;Περιγραφή που δημιουργήθηκε αυτόματα">
            <a:extLst>
              <a:ext uri="{FF2B5EF4-FFF2-40B4-BE49-F238E27FC236}">
                <a16:creationId xmlns:a16="http://schemas.microsoft.com/office/drawing/2014/main" xmlns="" id="{2356A0D9-F0D5-965E-DFA0-A6D3753D1E98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196" y="7785590"/>
            <a:ext cx="3048378" cy="1680828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Εικόνα 10">
            <a:extLst>
              <a:ext uri="{FF2B5EF4-FFF2-40B4-BE49-F238E27FC236}">
                <a16:creationId xmlns:a16="http://schemas.microsoft.com/office/drawing/2014/main" xmlns="" id="{E1A9D5A5-A2BA-36C7-9468-F5078955115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375"/>
          <a:stretch>
            <a:fillRect/>
          </a:stretch>
        </p:blipFill>
        <p:spPr bwMode="auto">
          <a:xfrm>
            <a:off x="461728" y="290481"/>
            <a:ext cx="929264" cy="1243891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9936E11E-B6E5-3E17-DA60-FFDB3F26CC31}"/>
              </a:ext>
            </a:extLst>
          </p:cNvPr>
          <p:cNvSpPr txBox="1"/>
          <p:nvPr/>
        </p:nvSpPr>
        <p:spPr>
          <a:xfrm>
            <a:off x="285253" y="11163640"/>
            <a:ext cx="53820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1400" i="1" u="sng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AAF8661F-42F3-EC5A-DECD-A77EC7DC385C}"/>
              </a:ext>
            </a:extLst>
          </p:cNvPr>
          <p:cNvSpPr txBox="1"/>
          <p:nvPr/>
        </p:nvSpPr>
        <p:spPr>
          <a:xfrm>
            <a:off x="-1" y="12012044"/>
            <a:ext cx="88038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l-GR" sz="1400" i="1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D76A21A3-EF9F-CA76-3729-1BF8C120FE5E}"/>
              </a:ext>
            </a:extLst>
          </p:cNvPr>
          <p:cNvSpPr txBox="1"/>
          <p:nvPr/>
        </p:nvSpPr>
        <p:spPr>
          <a:xfrm>
            <a:off x="2420185" y="2368362"/>
            <a:ext cx="431398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800" i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Πρόγραμμα Μεταπτυχιακών Σπουδών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0632DBEF-EF00-9245-7CD0-2B46AF164022}"/>
              </a:ext>
            </a:extLst>
          </p:cNvPr>
          <p:cNvSpPr txBox="1"/>
          <p:nvPr/>
        </p:nvSpPr>
        <p:spPr>
          <a:xfrm>
            <a:off x="1473178" y="7066652"/>
            <a:ext cx="70032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400" i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Για περισσότερες πληροφορίες επισκεφτείτε την ιστοσελίδα: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A50D7AF6-DCE4-32DE-7A12-2694F764A7FE}"/>
              </a:ext>
            </a:extLst>
          </p:cNvPr>
          <p:cNvSpPr txBox="1"/>
          <p:nvPr/>
        </p:nvSpPr>
        <p:spPr>
          <a:xfrm>
            <a:off x="1225755" y="6407208"/>
            <a:ext cx="783224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b="1" dirty="0">
                <a:solidFill>
                  <a:schemeClr val="accent3">
                    <a:lumMod val="75000"/>
                  </a:schemeClr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Ημερομηνία αιτήσεων: από </a:t>
            </a:r>
            <a:r>
              <a:rPr lang="el-GR" sz="2400" b="1" dirty="0" smtClean="0">
                <a:solidFill>
                  <a:schemeClr val="accent3">
                    <a:lumMod val="75000"/>
                  </a:schemeClr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11/5/2026 </a:t>
            </a:r>
            <a:r>
              <a:rPr lang="el-GR" sz="2400" b="1" dirty="0">
                <a:solidFill>
                  <a:schemeClr val="accent3">
                    <a:lumMod val="75000"/>
                  </a:schemeClr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έως </a:t>
            </a:r>
            <a:r>
              <a:rPr lang="el-GR" sz="2400" b="1" dirty="0" smtClean="0">
                <a:solidFill>
                  <a:schemeClr val="accent3">
                    <a:lumMod val="75000"/>
                  </a:schemeClr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31/8/2026</a:t>
            </a:r>
            <a:endParaRPr lang="el-GR" sz="2400" b="1" dirty="0">
              <a:solidFill>
                <a:schemeClr val="accent3">
                  <a:lumMod val="75000"/>
                </a:schemeClr>
              </a:solidFill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2793521293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Θέμα του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Θέμα του 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Θέμα του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5683</TotalTime>
  <Words>30</Words>
  <Application>Microsoft Office PowerPoint</Application>
  <PresentationFormat>A3 (297x420 χιλ.)</PresentationFormat>
  <Paragraphs>7</Paragraphs>
  <Slides>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2" baseType="lpstr">
      <vt:lpstr>Θέμα του Office</vt:lpstr>
      <vt:lpstr>Παρουσίαση του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Moriki Amalia</dc:creator>
  <cp:lastModifiedBy>user</cp:lastModifiedBy>
  <cp:revision>37</cp:revision>
  <dcterms:created xsi:type="dcterms:W3CDTF">2024-10-28T05:57:58Z</dcterms:created>
  <dcterms:modified xsi:type="dcterms:W3CDTF">2026-05-06T11:03:15Z</dcterms:modified>
</cp:coreProperties>
</file>